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10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Нужные и ненужные тебе лекарства</a:t>
            </a:r>
            <a:endParaRPr lang="ru-RU" sz="4400" dirty="0"/>
          </a:p>
        </p:txBody>
      </p:sp>
      <p:pic>
        <p:nvPicPr>
          <p:cNvPr id="4" name="Рисунок 3" descr="photo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3214686"/>
            <a:ext cx="5572164" cy="3343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Вспомним сказку о мертвой царевне и о семи богатырях.</a:t>
            </a:r>
            <a:endParaRPr lang="ru-RU" dirty="0"/>
          </a:p>
        </p:txBody>
      </p:sp>
      <p:pic>
        <p:nvPicPr>
          <p:cNvPr id="4" name="Содержимое 3" descr="1300725242_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214422"/>
            <a:ext cx="3714776" cy="3155996"/>
          </a:xfrm>
        </p:spPr>
      </p:pic>
      <p:pic>
        <p:nvPicPr>
          <p:cNvPr id="5" name="Рисунок 4" descr="9-skazka-o-mertvoj-carevne-i-semi-bogatyrjah-chast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1142984"/>
            <a:ext cx="4309133" cy="3231850"/>
          </a:xfrm>
          <a:prstGeom prst="rect">
            <a:avLst/>
          </a:prstGeom>
        </p:spPr>
      </p:pic>
      <p:pic>
        <p:nvPicPr>
          <p:cNvPr id="6" name="Рисунок 5" descr="maxresdefaul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3429000"/>
            <a:ext cx="4214842" cy="3161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785794"/>
            <a:ext cx="7772400" cy="11430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Что бы вы могли посоветовать царевне?</a:t>
            </a:r>
            <a:endParaRPr lang="ru-RU" sz="4400" dirty="0"/>
          </a:p>
        </p:txBody>
      </p:sp>
      <p:pic>
        <p:nvPicPr>
          <p:cNvPr id="4" name="Рисунок 3" descr="19image_small_SKAZKA O MERTVOY TSAREVNE I O SEMI BOGATYRYA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785926"/>
            <a:ext cx="3857644" cy="46291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ситуацию: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«Света гуляла во дворе. Рядом с ней остановилась машина. Незнакомый мужчина подошел к Свете и спросил, не видала ли она Виталика из соседнего дома. Он добавил, что договорился с Виталиком встретиться, а тот опаздывает. Мужчина сказал, что его зовут дядей Сашей, и спросил, как зовут девочку. Света ответила. Дядя Саша предложил Свете цветные горошины, похожие на витамины, лекарства или конфеты».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Вопросы: Как вы думаете, что сделала Света? Как бы вы поступили в данной ситуации?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Не бери в руки таблетки и баллончики с аэрозолями без разрешения родителей.</a:t>
            </a:r>
          </a:p>
          <a:p>
            <a:pPr>
              <a:buNone/>
            </a:pPr>
            <a:r>
              <a:rPr lang="ru-RU" dirty="0" smtClean="0"/>
              <a:t>    Не принимайте лекарства сами и не пробуйте на вкус незнакомые вещества.</a:t>
            </a:r>
          </a:p>
          <a:p>
            <a:pPr>
              <a:buNone/>
            </a:pPr>
            <a:r>
              <a:rPr lang="ru-RU" dirty="0" smtClean="0"/>
              <a:t>    Не бери лекарства у незнакомых людей, не приобретай их с рук у случайных лиц  или знакомых.</a:t>
            </a:r>
          </a:p>
          <a:p>
            <a:pPr>
              <a:buNone/>
            </a:pPr>
            <a:r>
              <a:rPr lang="ru-RU" dirty="0" smtClean="0"/>
              <a:t>    Помни: любые лекарства при неправильном применении — яд!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Цель занятия: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познакомиться с понятиями «лекарство» и «яд».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i="1" dirty="0" smtClean="0"/>
              <a:t>   </a:t>
            </a:r>
            <a:r>
              <a:rPr lang="ru-RU" sz="3600" i="1" dirty="0" smtClean="0">
                <a:solidFill>
                  <a:srgbClr val="00B050"/>
                </a:solidFill>
              </a:rPr>
              <a:t>Лекарство</a:t>
            </a:r>
            <a:r>
              <a:rPr lang="ru-RU" sz="3600" dirty="0" smtClean="0"/>
              <a:t> – это средство для лечения болезни.</a:t>
            </a:r>
          </a:p>
          <a:p>
            <a:pPr>
              <a:buNone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>
                <a:solidFill>
                  <a:srgbClr val="FF0000"/>
                </a:solidFill>
              </a:rPr>
              <a:t>Яд</a:t>
            </a:r>
            <a:r>
              <a:rPr lang="ru-RU" sz="3600" dirty="0" smtClean="0"/>
              <a:t> – это вещество, которое может убить человека.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448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    Лекарствами</a:t>
            </a:r>
            <a:r>
              <a:rPr lang="ru-RU" dirty="0" smtClean="0"/>
              <a:t> называются вещества, которые применяются в определенных дозах с целью лечения какого-нибудь заболевания или его предупреждения. </a:t>
            </a:r>
          </a:p>
          <a:p>
            <a:pPr>
              <a:buNone/>
            </a:pPr>
            <a:r>
              <a:rPr lang="ru-RU" dirty="0" smtClean="0"/>
              <a:t>    Для лечения лекарства применяются в строго определенных количествах. </a:t>
            </a:r>
          </a:p>
          <a:p>
            <a:pPr>
              <a:buNone/>
            </a:pPr>
            <a:r>
              <a:rPr lang="ru-RU" dirty="0" smtClean="0"/>
              <a:t>    Одно и то же лекарственное вещество в зависимости от его количества может оказывать лечебные свойства или наносить сильнейший вред организму, являясь ядом и даже приводить к смерти.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00042"/>
            <a:ext cx="7772400" cy="551975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Лекарства могут быть различны по происхождению (растительные, животные, синтетические) по составу и форме (таблетки, пилюли, микстуры и т. д.)</a:t>
            </a:r>
            <a:endParaRPr lang="ru-RU" dirty="0"/>
          </a:p>
        </p:txBody>
      </p:sp>
      <p:pic>
        <p:nvPicPr>
          <p:cNvPr id="4" name="Рисунок 3" descr="rastit_le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143248"/>
            <a:ext cx="4143404" cy="3107553"/>
          </a:xfrm>
          <a:prstGeom prst="rect">
            <a:avLst/>
          </a:prstGeom>
        </p:spPr>
      </p:pic>
      <p:pic>
        <p:nvPicPr>
          <p:cNvPr id="5" name="Рисунок 4" descr="wpid-f46d70c5038-339d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286124"/>
            <a:ext cx="3429000" cy="2571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Правило!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smtClean="0"/>
              <a:t>Ни в коем случае, не пробуй ни какие лекарства. </a:t>
            </a:r>
          </a:p>
          <a:p>
            <a:pPr>
              <a:buNone/>
            </a:pPr>
            <a:r>
              <a:rPr lang="ru-RU" sz="3600" dirty="0" smtClean="0"/>
              <a:t>   Во–первых, это не вкусно.</a:t>
            </a:r>
          </a:p>
          <a:p>
            <a:pPr>
              <a:buNone/>
            </a:pPr>
            <a:r>
              <a:rPr lang="ru-RU" sz="3600" dirty="0" smtClean="0"/>
              <a:t>   Во – вторых, неправильно принятые лекарства может оказаться ядом.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Польза лекарств: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1)имеют быстрый обезболивающий эффект;</a:t>
            </a:r>
          </a:p>
          <a:p>
            <a:pPr lvl="0">
              <a:buNone/>
            </a:pPr>
            <a:r>
              <a:rPr lang="ru-RU" dirty="0" smtClean="0"/>
              <a:t>   2)могут спасти жизнь человеку;</a:t>
            </a:r>
          </a:p>
          <a:p>
            <a:pPr lvl="0">
              <a:buNone/>
            </a:pPr>
            <a:r>
              <a:rPr lang="ru-RU" dirty="0" smtClean="0"/>
              <a:t>   3)когда делают операции, то их используют для  наркоза;</a:t>
            </a:r>
          </a:p>
          <a:p>
            <a:pPr lvl="0">
              <a:buNone/>
            </a:pPr>
            <a:r>
              <a:rPr lang="ru-RU" dirty="0" smtClean="0"/>
              <a:t>   4)лечат болезни и т.д.</a:t>
            </a:r>
          </a:p>
          <a:p>
            <a:endParaRPr lang="ru-RU" dirty="0"/>
          </a:p>
        </p:txBody>
      </p:sp>
      <p:pic>
        <p:nvPicPr>
          <p:cNvPr id="4" name="Рисунок 3" descr="shutterstock_982626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3643314"/>
            <a:ext cx="3276082" cy="2795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Вред лекарства: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1)когда оно имеет побочный эффект;</a:t>
            </a:r>
          </a:p>
          <a:p>
            <a:pPr lvl="0">
              <a:buNone/>
            </a:pPr>
            <a:r>
              <a:rPr lang="ru-RU" dirty="0" smtClean="0"/>
              <a:t>   2)когда употребляешь не по инструкции;</a:t>
            </a:r>
          </a:p>
          <a:p>
            <a:pPr lvl="0">
              <a:buNone/>
            </a:pPr>
            <a:r>
              <a:rPr lang="ru-RU" dirty="0" smtClean="0"/>
              <a:t>   3)когда купил лекарство, а оно некачественное;</a:t>
            </a:r>
          </a:p>
          <a:p>
            <a:pPr lvl="0">
              <a:buNone/>
            </a:pPr>
            <a:r>
              <a:rPr lang="ru-RU" dirty="0" smtClean="0"/>
              <a:t>   4)когда употребил слишком много и т.д.</a:t>
            </a:r>
          </a:p>
          <a:p>
            <a:endParaRPr lang="ru-RU" dirty="0"/>
          </a:p>
        </p:txBody>
      </p:sp>
      <p:pic>
        <p:nvPicPr>
          <p:cNvPr id="4" name="Рисунок 3" descr="vitamni-ne-zamenyat-lekarstva-320x2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9" y="3714752"/>
            <a:ext cx="4000863" cy="266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Даже полезное лекарство может стать ядом, если его принимать неправильно. </a:t>
            </a:r>
          </a:p>
          <a:p>
            <a:pPr>
              <a:buNone/>
            </a:pPr>
            <a:r>
              <a:rPr lang="ru-RU" dirty="0" smtClean="0"/>
              <a:t>    Дети не должны принимать лекарства и незнакомые вещества сами. Тем более брать лекарства у незнакомых людей.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359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Нужные и ненужные тебе лекарства</vt:lpstr>
      <vt:lpstr>Цель занятия:</vt:lpstr>
      <vt:lpstr>Презентация PowerPoint</vt:lpstr>
      <vt:lpstr>Презентация PowerPoint</vt:lpstr>
      <vt:lpstr>Презентация PowerPoint</vt:lpstr>
      <vt:lpstr>Правило!</vt:lpstr>
      <vt:lpstr>Польза лекарств:</vt:lpstr>
      <vt:lpstr>Вред лекарства:</vt:lpstr>
      <vt:lpstr>Правило!</vt:lpstr>
      <vt:lpstr>Вспомним сказку о мертвой царевне и о семи богатырях.</vt:lpstr>
      <vt:lpstr>Что бы вы могли посоветовать царевне?</vt:lpstr>
      <vt:lpstr>Рассмотрим ситуацию:</vt:lpstr>
      <vt:lpstr>Выводы!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Нужные и ненужные тебе лекарства</dc:title>
  <dc:creator>Евгения</dc:creator>
  <cp:lastModifiedBy>Секретарь</cp:lastModifiedBy>
  <cp:revision>6</cp:revision>
  <dcterms:created xsi:type="dcterms:W3CDTF">2015-10-13T08:31:42Z</dcterms:created>
  <dcterms:modified xsi:type="dcterms:W3CDTF">2019-06-17T05:07:31Z</dcterms:modified>
</cp:coreProperties>
</file>