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1E"/>
    <a:srgbClr val="F4EE00"/>
    <a:srgbClr val="E0B606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434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BA287-0F88-4E9E-A73D-3E2591781E1A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17AA-C72B-4E0F-8C8A-59661D9FA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3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87225F-84FE-4A9F-83F4-F52DF51F1709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491" y="285293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</a:t>
            </a:r>
            <a:endParaRPr lang="ru-RU" sz="6000" i="1" dirty="0">
              <a:solidFill>
                <a:srgbClr val="FC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516">
            <a:off x="823193" y="4040499"/>
            <a:ext cx="3228439" cy="2387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863">
            <a:off x="4932147" y="434476"/>
            <a:ext cx="3320878" cy="2295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712">
            <a:off x="1043608" y="836712"/>
            <a:ext cx="2376264" cy="1770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660">
            <a:off x="5468227" y="3890514"/>
            <a:ext cx="2747870" cy="25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ИРОНИЯ</a:t>
            </a:r>
            <a:endParaRPr lang="ru-RU" sz="3600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Спокойный лоб, прищурен один глаз, нижняя губа прижата к верхней, уголки рта опущены; или - мимика улыбки только в одну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739">
            <a:off x="1828056" y="2404512"/>
            <a:ext cx="3678833" cy="37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</a:t>
            </a:r>
            <a:endParaRPr lang="ru-RU" b="1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Брови сведены, глаза потухшие, часто уголки губ слегка опущены, расслабленно свисают.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368">
            <a:off x="1452398" y="2354881"/>
            <a:ext cx="5652727" cy="40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ДОСАДА </a:t>
            </a: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(РАЗОЧАРОВАНИЕ</a:t>
            </a: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Спокойный лоб, сомкнутые или надутые губы, уголки губ опущены.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ПРЕЗРЕНИЕ</a:t>
            </a:r>
            <a:endParaRPr lang="ru-RU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Чуть прикрытые глаза, нос слегка сморщен, уголки рта резко опущены, горизонтальная складка под нижней губой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341473"/>
            <a:ext cx="5434124" cy="32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ОТВРАЩЕНИЕ</a:t>
            </a:r>
          </a:p>
          <a:p>
            <a:pPr marL="0" indent="0">
              <a:buNone/>
            </a:pPr>
            <a:r>
              <a:rPr lang="ru-RU" sz="2400" dirty="0" smtClean="0"/>
              <a:t>Лоб </a:t>
            </a:r>
            <a:r>
              <a:rPr lang="ru-RU" sz="2400" dirty="0"/>
              <a:t>сморщен, брови опущены, нос сморщен, ноздри расширены, верхняя губа чуть поднята, нижняя - выпячена или приподнята и сомкнута с верхней, уголки рта опущены.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607">
            <a:off x="980097" y="2402653"/>
            <a:ext cx="5930125" cy="42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ЯРОСТЬ, ГНЕВ</a:t>
            </a:r>
          </a:p>
          <a:p>
            <a:pPr marL="0" indent="0">
              <a:buNone/>
            </a:pPr>
            <a:r>
              <a:rPr lang="ru-RU" sz="2400" dirty="0"/>
              <a:t>Тесно сжатые брови, горизонтальные складки на переносице, нос раздут, зубы стиснуты, рот оскален, уголки губ резко и напряженно оттянуты вниз, шея судорожно стянута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278">
            <a:off x="1261483" y="2336267"/>
            <a:ext cx="6112614" cy="43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</a:t>
            </a:r>
            <a:endParaRPr lang="ru-RU" sz="3600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Приподнятые и сведенные над переносицей брови, широко открытые, выпяченные глаза, губы растянуты в стороны, уголки губ опущены и несколько отведены назад, рот может быть открыт, шея втянута.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62">
            <a:off x="1820510" y="2948173"/>
            <a:ext cx="5703468" cy="33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i="1" smtClean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i="1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6600" b="1" i="1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b="1" i="1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3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99" y="1436746"/>
            <a:ext cx="4072001" cy="2621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8786842" cy="67151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- </a:t>
            </a:r>
            <a:r>
              <a:rPr lang="ru-RU" sz="2800" dirty="0" smtClean="0"/>
              <a:t>устойчивые эмоциональные переживания человека, возникающие в процессе его отношений с окружающим миром.</a:t>
            </a: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4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Эмоция - </a:t>
            </a:r>
            <a:r>
              <a:rPr lang="ru-RU" sz="2800" dirty="0" smtClean="0"/>
              <a:t>особый вид психических процессов или состояний человека, которые проявляются в переживании каких-либо важных ситуаций (радость, страх, удовольствие), явлений и событий в течение жизни.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771800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4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65837"/>
            <a:ext cx="8731696" cy="18196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различие между понятием «чувство» и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эмоция.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090">
            <a:off x="243017" y="265674"/>
            <a:ext cx="2356799" cy="2383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86704"/>
            <a:ext cx="2677093" cy="3471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3049"/>
            <a:ext cx="3672408" cy="2489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083"/>
            <a:ext cx="2690462" cy="26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Мимические проявления эмоций</a:t>
            </a:r>
          </a:p>
          <a:p>
            <a:pPr marL="0" indent="0" algn="ctr">
              <a:buNone/>
            </a:pPr>
            <a:endParaRPr lang="ru-RU" sz="4400" dirty="0">
              <a:solidFill>
                <a:srgbClr val="F4EE00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743">
            <a:off x="3075993" y="3072334"/>
            <a:ext cx="5803491" cy="271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327">
            <a:off x="511644" y="2528784"/>
            <a:ext cx="3240360" cy="39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Особой эмоциональной выразительностью отличаются губы человека, читать которые совсем несложно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76846"/>
            <a:ext cx="6416488" cy="41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глаза — зеркало человеческой души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Деловой взгляд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5" y="1196752"/>
            <a:ext cx="357879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3888432" cy="50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 (</a:t>
            </a: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</a:t>
            </a: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 smtClean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/>
              <a:t>Легкие </a:t>
            </a:r>
            <a:r>
              <a:rPr lang="ru-RU" sz="2400" dirty="0"/>
              <a:t>морщины у глаз, глаза спокойные, слегка сощурены, ноздри расширены, верхняя губа чуть приподнята, уголки губ приподняты и обычно отведены назад, нижняя челюсть расслаблена, рот может быть приоткрыт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3000372"/>
            <a:ext cx="5672102" cy="35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УДИВЛЕНИЕ</a:t>
            </a:r>
            <a:endParaRPr lang="ru-RU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Поднятые брови, широко открытые глаза, опущенные вниз кончики губ, приоткрытый рот.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109088"/>
            <a:ext cx="5380062" cy="38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</TotalTime>
  <Words>319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Чувства</vt:lpstr>
      <vt:lpstr>Презентация PowerPoint</vt:lpstr>
      <vt:lpstr>различие между понятием «чувство» и «эмоция.</vt:lpstr>
      <vt:lpstr>Презентация PowerPoint</vt:lpstr>
      <vt:lpstr>Особой эмоциональной выразительностью отличаются губы человека, читать которые совсем несложно</vt:lpstr>
      <vt:lpstr>глаза — зеркало человеческой души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чувства</dc:title>
  <dc:creator>Берия</dc:creator>
  <cp:lastModifiedBy>Секретарь</cp:lastModifiedBy>
  <cp:revision>19</cp:revision>
  <dcterms:created xsi:type="dcterms:W3CDTF">2012-11-26T14:19:54Z</dcterms:created>
  <dcterms:modified xsi:type="dcterms:W3CDTF">2019-06-19T07:35:47Z</dcterms:modified>
</cp:coreProperties>
</file>