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354" y="-3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EB272E4-599E-4658-8D89-DCD965AB463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413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95129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4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2ECC6C2-0713-4B43-92BF-92931F91650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828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73FF2A-A2CA-41C4-8721-78229049034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363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30175"/>
            <a:ext cx="2055813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0175"/>
            <a:ext cx="6019800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8AC75C6-50A3-4F3F-8D26-5920102740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74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9C0BC6F-2C0D-4BE5-B29A-9AC53067BF6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889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823294-68EC-44AE-BE3C-3EC0E7D3899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609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75FB9F6-5D17-4451-B0EA-4347171C23D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940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F4C7EB7-0D19-413B-B37F-9D5F15BA2EC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437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84A02E-BC88-45DD-A78E-1296B6EC677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986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9FC0192-B933-4BCB-9CA9-FC14808494B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585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80C6E9-FC90-4350-8145-54CA6387C5F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265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AC15507-D0BA-4DC9-902C-29E45C6183E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321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4826D93-E939-423F-90A9-C4DAD9ABFF4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9589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224C739-7896-4D65-9A53-9B64C112759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440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8D6CD2-EFB2-4E9F-91FF-477000EB396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845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639180D-8140-404F-A294-60B95E12D15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144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692275"/>
            <a:ext cx="7770813" cy="17351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7200" y="6248400"/>
            <a:ext cx="2132013" cy="45561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2132013" cy="455613"/>
          </a:xfrm>
        </p:spPr>
        <p:txBody>
          <a:bodyPr/>
          <a:lstStyle>
            <a:lvl1pPr>
              <a:defRPr/>
            </a:lvl1pPr>
          </a:lstStyle>
          <a:p>
            <a:fld id="{641A0487-AF6E-4875-A0DC-6ECBFD9EF0D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340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F3C3CF9-3B2E-4C76-B535-EA442ABA14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19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80102B6-515F-456A-A5DE-0785FFF08C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02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8655FAE-9901-4E88-A3EB-A2DC8538572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029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F4BE591-17ED-4B9B-8F35-63E1CB148D1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36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04A952-B489-4A41-BA1F-99D841040F7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26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D10496E-2A6B-4CE2-B89D-D5B73A03D58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54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F47546C-8152-40BB-A142-CB62B059AD3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03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rgbClr val="0077C7"/>
              </a:gs>
              <a:gs pos="100000">
                <a:srgbClr val="0088E4"/>
              </a:gs>
            </a:gsLst>
            <a:lin ang="81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75" y="4267200"/>
            <a:ext cx="9139238" cy="2589213"/>
            <a:chOff x="2" y="2688"/>
            <a:chExt cx="5757" cy="1631"/>
          </a:xfrm>
        </p:grpSpPr>
        <p:sp>
          <p:nvSpPr>
            <p:cNvPr id="1027" name="Freeform 3"/>
            <p:cNvSpPr>
              <a:spLocks noChangeArrowheads="1"/>
            </p:cNvSpPr>
            <p:nvPr/>
          </p:nvSpPr>
          <p:spPr bwMode="auto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rgbClr val="0068AE"/>
                </a:gs>
                <a:gs pos="100000">
                  <a:srgbClr val="0088E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28" name="Group 4"/>
            <p:cNvGrpSpPr>
              <a:grpSpLocks/>
            </p:cNvGrpSpPr>
            <p:nvPr/>
          </p:nvGrpSpPr>
          <p:grpSpPr bwMode="auto">
            <a:xfrm>
              <a:off x="3528" y="3715"/>
              <a:ext cx="791" cy="520"/>
              <a:chOff x="3528" y="3715"/>
              <a:chExt cx="791" cy="520"/>
            </a:xfrm>
          </p:grpSpPr>
          <p:sp>
            <p:nvSpPr>
              <p:cNvPr id="1029" name="Oval 5"/>
              <p:cNvSpPr>
                <a:spLocks noChangeArrowheads="1"/>
              </p:cNvSpPr>
              <p:nvPr/>
            </p:nvSpPr>
            <p:spPr bwMode="auto">
              <a:xfrm>
                <a:off x="3687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7BCE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0" name="Oval 6"/>
              <p:cNvSpPr>
                <a:spLocks noChangeArrowheads="1"/>
              </p:cNvSpPr>
              <p:nvPr/>
            </p:nvSpPr>
            <p:spPr bwMode="auto">
              <a:xfrm>
                <a:off x="3727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1" name="Oval 7"/>
              <p:cNvSpPr>
                <a:spLocks noChangeArrowheads="1"/>
              </p:cNvSpPr>
              <p:nvPr/>
            </p:nvSpPr>
            <p:spPr bwMode="auto">
              <a:xfrm>
                <a:off x="3783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2" name="Oval 8"/>
              <p:cNvSpPr>
                <a:spLocks noChangeArrowheads="1"/>
              </p:cNvSpPr>
              <p:nvPr/>
            </p:nvSpPr>
            <p:spPr bwMode="auto">
              <a:xfrm>
                <a:off x="3823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rgbClr val="0083DB"/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3" name="Oval 9"/>
              <p:cNvSpPr>
                <a:spLocks noChangeArrowheads="1"/>
              </p:cNvSpPr>
              <p:nvPr/>
            </p:nvSpPr>
            <p:spPr bwMode="auto">
              <a:xfrm>
                <a:off x="3857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" name="Freeform 10"/>
              <p:cNvSpPr>
                <a:spLocks noChangeArrowheads="1"/>
              </p:cNvSpPr>
              <p:nvPr/>
            </p:nvSpPr>
            <p:spPr bwMode="auto">
              <a:xfrm>
                <a:off x="3576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" name="Freeform 11"/>
              <p:cNvSpPr>
                <a:spLocks noChangeArrowheads="1"/>
              </p:cNvSpPr>
              <p:nvPr/>
            </p:nvSpPr>
            <p:spPr bwMode="auto">
              <a:xfrm>
                <a:off x="3696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72C0"/>
                  </a:gs>
                </a:gsLst>
                <a:lin ang="81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6" name="Freeform 12"/>
              <p:cNvSpPr>
                <a:spLocks noChangeArrowheads="1"/>
              </p:cNvSpPr>
              <p:nvPr/>
            </p:nvSpPr>
            <p:spPr bwMode="auto">
              <a:xfrm>
                <a:off x="3528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77C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7" name="Freeform 13"/>
              <p:cNvSpPr>
                <a:spLocks noChangeArrowheads="1"/>
              </p:cNvSpPr>
              <p:nvPr/>
            </p:nvSpPr>
            <p:spPr bwMode="auto">
              <a:xfrm>
                <a:off x="3570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8" name="Freeform 14"/>
              <p:cNvSpPr>
                <a:spLocks noChangeArrowheads="1"/>
              </p:cNvSpPr>
              <p:nvPr/>
            </p:nvSpPr>
            <p:spPr bwMode="auto">
              <a:xfrm>
                <a:off x="4038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108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9" name="Oval 15"/>
              <p:cNvSpPr>
                <a:spLocks noChangeArrowheads="1"/>
              </p:cNvSpPr>
              <p:nvPr/>
            </p:nvSpPr>
            <p:spPr bwMode="auto">
              <a:xfrm>
                <a:off x="3911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40" name="Group 16"/>
            <p:cNvGrpSpPr>
              <a:grpSpLocks/>
            </p:cNvGrpSpPr>
            <p:nvPr/>
          </p:nvGrpSpPr>
          <p:grpSpPr bwMode="auto">
            <a:xfrm>
              <a:off x="1776" y="3631"/>
              <a:ext cx="1625" cy="682"/>
              <a:chOff x="1776" y="3631"/>
              <a:chExt cx="1625" cy="682"/>
            </a:xfrm>
          </p:grpSpPr>
          <p:sp>
            <p:nvSpPr>
              <p:cNvPr id="1041" name="Oval 17"/>
              <p:cNvSpPr>
                <a:spLocks noChangeArrowheads="1"/>
              </p:cNvSpPr>
              <p:nvPr/>
            </p:nvSpPr>
            <p:spPr bwMode="auto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77C7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2" name="Oval 18"/>
              <p:cNvSpPr>
                <a:spLocks noChangeArrowheads="1"/>
              </p:cNvSpPr>
              <p:nvPr/>
            </p:nvSpPr>
            <p:spPr bwMode="auto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3" name="Oval 19"/>
              <p:cNvSpPr>
                <a:spLocks noChangeArrowheads="1"/>
              </p:cNvSpPr>
              <p:nvPr/>
            </p:nvSpPr>
            <p:spPr bwMode="auto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7BCE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" name="Oval 20"/>
              <p:cNvSpPr>
                <a:spLocks noChangeArrowheads="1"/>
              </p:cNvSpPr>
              <p:nvPr/>
            </p:nvSpPr>
            <p:spPr bwMode="auto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" name="Oval 21"/>
              <p:cNvSpPr>
                <a:spLocks noChangeArrowheads="1"/>
              </p:cNvSpPr>
              <p:nvPr/>
            </p:nvSpPr>
            <p:spPr bwMode="auto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6" name="Oval 22"/>
              <p:cNvSpPr>
                <a:spLocks noChangeArrowheads="1"/>
              </p:cNvSpPr>
              <p:nvPr/>
            </p:nvSpPr>
            <p:spPr bwMode="auto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7" name="Oval 23"/>
              <p:cNvSpPr>
                <a:spLocks noChangeArrowheads="1"/>
              </p:cNvSpPr>
              <p:nvPr/>
            </p:nvSpPr>
            <p:spPr bwMode="auto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8" name="Oval 24"/>
              <p:cNvSpPr>
                <a:spLocks noChangeArrowheads="1"/>
              </p:cNvSpPr>
              <p:nvPr/>
            </p:nvSpPr>
            <p:spPr bwMode="auto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108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9" name="Freeform 25"/>
              <p:cNvSpPr>
                <a:spLocks noChangeArrowheads="1"/>
              </p:cNvSpPr>
              <p:nvPr/>
            </p:nvSpPr>
            <p:spPr bwMode="auto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0" name="Freeform 26"/>
              <p:cNvSpPr>
                <a:spLocks noChangeArrowheads="1"/>
              </p:cNvSpPr>
              <p:nvPr/>
            </p:nvSpPr>
            <p:spPr bwMode="auto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2C0"/>
                  </a:gs>
                  <a:gs pos="100000">
                    <a:srgbClr val="0088E4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1" name="Freeform 27"/>
              <p:cNvSpPr>
                <a:spLocks noChangeArrowheads="1"/>
              </p:cNvSpPr>
              <p:nvPr/>
            </p:nvSpPr>
            <p:spPr bwMode="auto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108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2" name="Freeform 28"/>
              <p:cNvSpPr>
                <a:spLocks noChangeArrowheads="1"/>
              </p:cNvSpPr>
              <p:nvPr/>
            </p:nvSpPr>
            <p:spPr bwMode="auto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6FBA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3" name="Freeform 29"/>
              <p:cNvSpPr>
                <a:spLocks noChangeArrowheads="1"/>
              </p:cNvSpPr>
              <p:nvPr/>
            </p:nvSpPr>
            <p:spPr bwMode="auto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rgbClr val="0088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4" name="Freeform 30"/>
              <p:cNvSpPr>
                <a:spLocks noChangeArrowheads="1"/>
              </p:cNvSpPr>
              <p:nvPr/>
            </p:nvSpPr>
            <p:spPr bwMode="auto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rgbClr val="0088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5" name="Freeform 31"/>
              <p:cNvSpPr>
                <a:spLocks noChangeArrowheads="1"/>
              </p:cNvSpPr>
              <p:nvPr/>
            </p:nvSpPr>
            <p:spPr bwMode="auto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77C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6" name="Freeform 32"/>
              <p:cNvSpPr>
                <a:spLocks noChangeArrowheads="1"/>
              </p:cNvSpPr>
              <p:nvPr/>
            </p:nvSpPr>
            <p:spPr bwMode="auto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77C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7" name="Freeform 33"/>
              <p:cNvSpPr>
                <a:spLocks noChangeArrowheads="1"/>
              </p:cNvSpPr>
              <p:nvPr/>
            </p:nvSpPr>
            <p:spPr bwMode="auto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77C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8" name="Freeform 34"/>
              <p:cNvSpPr>
                <a:spLocks noChangeArrowheads="1"/>
              </p:cNvSpPr>
              <p:nvPr/>
            </p:nvSpPr>
            <p:spPr bwMode="auto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rgbClr val="0088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59" name="Group 35"/>
            <p:cNvGrpSpPr>
              <a:grpSpLocks/>
            </p:cNvGrpSpPr>
            <p:nvPr/>
          </p:nvGrpSpPr>
          <p:grpSpPr bwMode="auto">
            <a:xfrm>
              <a:off x="4128" y="3360"/>
              <a:ext cx="1350" cy="820"/>
              <a:chOff x="4128" y="3360"/>
              <a:chExt cx="1350" cy="820"/>
            </a:xfrm>
          </p:grpSpPr>
          <p:sp>
            <p:nvSpPr>
              <p:cNvPr id="1060" name="Freeform 36"/>
              <p:cNvSpPr>
                <a:spLocks noChangeArrowheads="1"/>
              </p:cNvSpPr>
              <p:nvPr/>
            </p:nvSpPr>
            <p:spPr bwMode="auto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1" name="Freeform 37"/>
              <p:cNvSpPr>
                <a:spLocks noChangeArrowheads="1"/>
              </p:cNvSpPr>
              <p:nvPr/>
            </p:nvSpPr>
            <p:spPr bwMode="auto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2" name="Freeform 38"/>
              <p:cNvSpPr>
                <a:spLocks noChangeArrowheads="1"/>
              </p:cNvSpPr>
              <p:nvPr/>
            </p:nvSpPr>
            <p:spPr bwMode="auto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E8EE4"/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3" name="Freeform 39"/>
              <p:cNvSpPr>
                <a:spLocks noChangeArrowheads="1"/>
              </p:cNvSpPr>
              <p:nvPr/>
            </p:nvSpPr>
            <p:spPr bwMode="auto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4" name="Freeform 40"/>
              <p:cNvSpPr>
                <a:spLocks noChangeArrowheads="1"/>
              </p:cNvSpPr>
              <p:nvPr/>
            </p:nvSpPr>
            <p:spPr bwMode="auto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5" name="Freeform 41"/>
              <p:cNvSpPr>
                <a:spLocks noChangeArrowheads="1"/>
              </p:cNvSpPr>
              <p:nvPr/>
            </p:nvSpPr>
            <p:spPr bwMode="auto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6" name="Freeform 42"/>
              <p:cNvSpPr>
                <a:spLocks noChangeArrowheads="1"/>
              </p:cNvSpPr>
              <p:nvPr/>
            </p:nvSpPr>
            <p:spPr bwMode="auto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7" name="Freeform 43"/>
              <p:cNvSpPr>
                <a:spLocks noChangeArrowheads="1"/>
              </p:cNvSpPr>
              <p:nvPr/>
            </p:nvSpPr>
            <p:spPr bwMode="auto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rgbClr val="0088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8" name="Freeform 44"/>
              <p:cNvSpPr>
                <a:spLocks noChangeArrowheads="1"/>
              </p:cNvSpPr>
              <p:nvPr/>
            </p:nvSpPr>
            <p:spPr bwMode="auto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78BE3"/>
                  </a:gs>
                </a:gsLst>
                <a:lin ang="108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9" name="Freeform 45"/>
              <p:cNvSpPr>
                <a:spLocks noChangeArrowheads="1"/>
              </p:cNvSpPr>
              <p:nvPr/>
            </p:nvSpPr>
            <p:spPr bwMode="auto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0" name="Freeform 46"/>
              <p:cNvSpPr>
                <a:spLocks noChangeArrowheads="1"/>
              </p:cNvSpPr>
              <p:nvPr/>
            </p:nvSpPr>
            <p:spPr bwMode="auto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1" name="Oval 47"/>
              <p:cNvSpPr>
                <a:spLocks noChangeArrowheads="1"/>
              </p:cNvSpPr>
              <p:nvPr/>
            </p:nvSpPr>
            <p:spPr bwMode="auto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108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2" name="Oval 48"/>
              <p:cNvSpPr>
                <a:spLocks noChangeArrowheads="1"/>
              </p:cNvSpPr>
              <p:nvPr/>
            </p:nvSpPr>
            <p:spPr bwMode="auto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3" name="Oval 49"/>
              <p:cNvSpPr>
                <a:spLocks noChangeArrowheads="1"/>
              </p:cNvSpPr>
              <p:nvPr/>
            </p:nvSpPr>
            <p:spPr bwMode="auto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4" name="Oval 50"/>
              <p:cNvSpPr>
                <a:spLocks noChangeArrowheads="1"/>
              </p:cNvSpPr>
              <p:nvPr/>
            </p:nvSpPr>
            <p:spPr bwMode="auto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5" name="Oval 51"/>
              <p:cNvSpPr>
                <a:spLocks noChangeArrowheads="1"/>
              </p:cNvSpPr>
              <p:nvPr/>
            </p:nvSpPr>
            <p:spPr bwMode="auto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6" name="Oval 52"/>
              <p:cNvSpPr>
                <a:spLocks noChangeArrowheads="1"/>
              </p:cNvSpPr>
              <p:nvPr/>
            </p:nvSpPr>
            <p:spPr bwMode="auto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rgbClr val="0083DB"/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77" name="Group 53"/>
            <p:cNvGrpSpPr>
              <a:grpSpLocks/>
            </p:cNvGrpSpPr>
            <p:nvPr/>
          </p:nvGrpSpPr>
          <p:grpSpPr bwMode="auto">
            <a:xfrm>
              <a:off x="5280" y="3024"/>
              <a:ext cx="424" cy="257"/>
              <a:chOff x="5280" y="3024"/>
              <a:chExt cx="424" cy="257"/>
            </a:xfrm>
          </p:grpSpPr>
          <p:sp>
            <p:nvSpPr>
              <p:cNvPr id="1078" name="Freeform 54"/>
              <p:cNvSpPr>
                <a:spLocks noChangeArrowheads="1"/>
              </p:cNvSpPr>
              <p:nvPr/>
            </p:nvSpPr>
            <p:spPr bwMode="auto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9" name="Freeform 55"/>
              <p:cNvSpPr>
                <a:spLocks noChangeArrowheads="1"/>
              </p:cNvSpPr>
              <p:nvPr/>
            </p:nvSpPr>
            <p:spPr bwMode="auto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0" name="Freeform 56"/>
              <p:cNvSpPr>
                <a:spLocks noChangeArrowheads="1"/>
              </p:cNvSpPr>
              <p:nvPr/>
            </p:nvSpPr>
            <p:spPr bwMode="auto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1" name="Freeform 57"/>
              <p:cNvSpPr>
                <a:spLocks noChangeArrowheads="1"/>
              </p:cNvSpPr>
              <p:nvPr/>
            </p:nvSpPr>
            <p:spPr bwMode="auto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2" name="Freeform 58"/>
              <p:cNvSpPr>
                <a:spLocks noChangeArrowheads="1"/>
              </p:cNvSpPr>
              <p:nvPr/>
            </p:nvSpPr>
            <p:spPr bwMode="auto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3" name="Freeform 59"/>
              <p:cNvSpPr>
                <a:spLocks noChangeArrowheads="1"/>
              </p:cNvSpPr>
              <p:nvPr/>
            </p:nvSpPr>
            <p:spPr bwMode="auto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4" name="Freeform 60"/>
              <p:cNvSpPr>
                <a:spLocks noChangeArrowheads="1"/>
              </p:cNvSpPr>
              <p:nvPr/>
            </p:nvSpPr>
            <p:spPr bwMode="auto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085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6" cy="131"/>
                <a:chOff x="5381" y="3085"/>
                <a:chExt cx="226" cy="131"/>
              </a:xfrm>
            </p:grpSpPr>
            <p:sp>
              <p:nvSpPr>
                <p:cNvPr id="1086" name="Oval 62"/>
                <p:cNvSpPr>
                  <a:spLocks noChangeArrowheads="1"/>
                </p:cNvSpPr>
                <p:nvPr/>
              </p:nvSpPr>
              <p:spPr bwMode="auto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7" name="Oval 63"/>
                <p:cNvSpPr>
                  <a:spLocks noChangeArrowheads="1"/>
                </p:cNvSpPr>
                <p:nvPr/>
              </p:nvSpPr>
              <p:spPr bwMode="auto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8" name="Oval 64"/>
                <p:cNvSpPr>
                  <a:spLocks noChangeArrowheads="1"/>
                </p:cNvSpPr>
                <p:nvPr/>
              </p:nvSpPr>
              <p:spPr bwMode="auto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9" name="Oval 65"/>
                <p:cNvSpPr>
                  <a:spLocks noChangeArrowheads="1"/>
                </p:cNvSpPr>
                <p:nvPr/>
              </p:nvSpPr>
              <p:spPr bwMode="auto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090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0175"/>
            <a:ext cx="8228013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91" name="Rectangle 6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093" name="Rectangle 69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36427A5-56D4-4283-B839-17F77B9B019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1"/>
          <p:cNvGrpSpPr>
            <a:grpSpLocks/>
          </p:cNvGrpSpPr>
          <p:nvPr/>
        </p:nvGrpSpPr>
        <p:grpSpPr bwMode="auto">
          <a:xfrm>
            <a:off x="3175" y="4267200"/>
            <a:ext cx="9139238" cy="2589213"/>
            <a:chOff x="2" y="2688"/>
            <a:chExt cx="5757" cy="1631"/>
          </a:xfrm>
        </p:grpSpPr>
        <p:sp>
          <p:nvSpPr>
            <p:cNvPr id="2050" name="Freeform 2"/>
            <p:cNvSpPr>
              <a:spLocks noChangeArrowheads="1"/>
            </p:cNvSpPr>
            <p:nvPr/>
          </p:nvSpPr>
          <p:spPr bwMode="auto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rgbClr val="0068AE"/>
                </a:gs>
                <a:gs pos="100000">
                  <a:srgbClr val="0088E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051" name="Group 3"/>
            <p:cNvGrpSpPr>
              <a:grpSpLocks/>
            </p:cNvGrpSpPr>
            <p:nvPr/>
          </p:nvGrpSpPr>
          <p:grpSpPr bwMode="auto">
            <a:xfrm>
              <a:off x="3528" y="3715"/>
              <a:ext cx="791" cy="520"/>
              <a:chOff x="3528" y="3715"/>
              <a:chExt cx="791" cy="520"/>
            </a:xfrm>
          </p:grpSpPr>
          <p:sp>
            <p:nvSpPr>
              <p:cNvPr id="2052" name="Oval 4"/>
              <p:cNvSpPr>
                <a:spLocks noChangeArrowheads="1"/>
              </p:cNvSpPr>
              <p:nvPr/>
            </p:nvSpPr>
            <p:spPr bwMode="auto">
              <a:xfrm>
                <a:off x="3687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7BCE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3" name="Oval 5"/>
              <p:cNvSpPr>
                <a:spLocks noChangeArrowheads="1"/>
              </p:cNvSpPr>
              <p:nvPr/>
            </p:nvSpPr>
            <p:spPr bwMode="auto">
              <a:xfrm>
                <a:off x="3727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4" name="Oval 6"/>
              <p:cNvSpPr>
                <a:spLocks noChangeArrowheads="1"/>
              </p:cNvSpPr>
              <p:nvPr/>
            </p:nvSpPr>
            <p:spPr bwMode="auto">
              <a:xfrm>
                <a:off x="3783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5" name="Oval 7"/>
              <p:cNvSpPr>
                <a:spLocks noChangeArrowheads="1"/>
              </p:cNvSpPr>
              <p:nvPr/>
            </p:nvSpPr>
            <p:spPr bwMode="auto">
              <a:xfrm>
                <a:off x="3823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rgbClr val="0083DB"/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6" name="Oval 8"/>
              <p:cNvSpPr>
                <a:spLocks noChangeArrowheads="1"/>
              </p:cNvSpPr>
              <p:nvPr/>
            </p:nvSpPr>
            <p:spPr bwMode="auto">
              <a:xfrm>
                <a:off x="3857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7" name="Freeform 9"/>
              <p:cNvSpPr>
                <a:spLocks noChangeArrowheads="1"/>
              </p:cNvSpPr>
              <p:nvPr/>
            </p:nvSpPr>
            <p:spPr bwMode="auto">
              <a:xfrm>
                <a:off x="3576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8" name="Freeform 10"/>
              <p:cNvSpPr>
                <a:spLocks noChangeArrowheads="1"/>
              </p:cNvSpPr>
              <p:nvPr/>
            </p:nvSpPr>
            <p:spPr bwMode="auto">
              <a:xfrm>
                <a:off x="3696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72C0"/>
                  </a:gs>
                </a:gsLst>
                <a:lin ang="81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9" name="Freeform 11"/>
              <p:cNvSpPr>
                <a:spLocks noChangeArrowheads="1"/>
              </p:cNvSpPr>
              <p:nvPr/>
            </p:nvSpPr>
            <p:spPr bwMode="auto">
              <a:xfrm>
                <a:off x="3528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77C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0" name="Freeform 12"/>
              <p:cNvSpPr>
                <a:spLocks noChangeArrowheads="1"/>
              </p:cNvSpPr>
              <p:nvPr/>
            </p:nvSpPr>
            <p:spPr bwMode="auto">
              <a:xfrm>
                <a:off x="3570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1" name="Freeform 13"/>
              <p:cNvSpPr>
                <a:spLocks noChangeArrowheads="1"/>
              </p:cNvSpPr>
              <p:nvPr/>
            </p:nvSpPr>
            <p:spPr bwMode="auto">
              <a:xfrm>
                <a:off x="4038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108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2" name="Oval 14"/>
              <p:cNvSpPr>
                <a:spLocks noChangeArrowheads="1"/>
              </p:cNvSpPr>
              <p:nvPr/>
            </p:nvSpPr>
            <p:spPr bwMode="auto">
              <a:xfrm>
                <a:off x="3911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63" name="Group 15"/>
            <p:cNvGrpSpPr>
              <a:grpSpLocks/>
            </p:cNvGrpSpPr>
            <p:nvPr/>
          </p:nvGrpSpPr>
          <p:grpSpPr bwMode="auto">
            <a:xfrm>
              <a:off x="1776" y="3631"/>
              <a:ext cx="1625" cy="682"/>
              <a:chOff x="1776" y="3631"/>
              <a:chExt cx="1625" cy="682"/>
            </a:xfrm>
          </p:grpSpPr>
          <p:sp>
            <p:nvSpPr>
              <p:cNvPr id="2064" name="Oval 16"/>
              <p:cNvSpPr>
                <a:spLocks noChangeArrowheads="1"/>
              </p:cNvSpPr>
              <p:nvPr/>
            </p:nvSpPr>
            <p:spPr bwMode="auto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77C7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5" name="Oval 17"/>
              <p:cNvSpPr>
                <a:spLocks noChangeArrowheads="1"/>
              </p:cNvSpPr>
              <p:nvPr/>
            </p:nvSpPr>
            <p:spPr bwMode="auto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6" name="Oval 18"/>
              <p:cNvSpPr>
                <a:spLocks noChangeArrowheads="1"/>
              </p:cNvSpPr>
              <p:nvPr/>
            </p:nvSpPr>
            <p:spPr bwMode="auto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7BCE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7" name="Oval 19"/>
              <p:cNvSpPr>
                <a:spLocks noChangeArrowheads="1"/>
              </p:cNvSpPr>
              <p:nvPr/>
            </p:nvSpPr>
            <p:spPr bwMode="auto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8" name="Oval 20"/>
              <p:cNvSpPr>
                <a:spLocks noChangeArrowheads="1"/>
              </p:cNvSpPr>
              <p:nvPr/>
            </p:nvSpPr>
            <p:spPr bwMode="auto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9" name="Oval 21"/>
              <p:cNvSpPr>
                <a:spLocks noChangeArrowheads="1"/>
              </p:cNvSpPr>
              <p:nvPr/>
            </p:nvSpPr>
            <p:spPr bwMode="auto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0" name="Oval 22"/>
              <p:cNvSpPr>
                <a:spLocks noChangeArrowheads="1"/>
              </p:cNvSpPr>
              <p:nvPr/>
            </p:nvSpPr>
            <p:spPr bwMode="auto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1" name="Oval 23"/>
              <p:cNvSpPr>
                <a:spLocks noChangeArrowheads="1"/>
              </p:cNvSpPr>
              <p:nvPr/>
            </p:nvSpPr>
            <p:spPr bwMode="auto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108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2" name="Freeform 24"/>
              <p:cNvSpPr>
                <a:spLocks noChangeArrowheads="1"/>
              </p:cNvSpPr>
              <p:nvPr/>
            </p:nvSpPr>
            <p:spPr bwMode="auto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3" name="Freeform 25"/>
              <p:cNvSpPr>
                <a:spLocks noChangeArrowheads="1"/>
              </p:cNvSpPr>
              <p:nvPr/>
            </p:nvSpPr>
            <p:spPr bwMode="auto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2C0"/>
                  </a:gs>
                  <a:gs pos="100000">
                    <a:srgbClr val="0088E4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4" name="Freeform 26"/>
              <p:cNvSpPr>
                <a:spLocks noChangeArrowheads="1"/>
              </p:cNvSpPr>
              <p:nvPr/>
            </p:nvSpPr>
            <p:spPr bwMode="auto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108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5" name="Freeform 27"/>
              <p:cNvSpPr>
                <a:spLocks noChangeArrowheads="1"/>
              </p:cNvSpPr>
              <p:nvPr/>
            </p:nvSpPr>
            <p:spPr bwMode="auto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6FBA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6" name="Freeform 28"/>
              <p:cNvSpPr>
                <a:spLocks noChangeArrowheads="1"/>
              </p:cNvSpPr>
              <p:nvPr/>
            </p:nvSpPr>
            <p:spPr bwMode="auto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rgbClr val="0088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7" name="Freeform 29"/>
              <p:cNvSpPr>
                <a:spLocks noChangeArrowheads="1"/>
              </p:cNvSpPr>
              <p:nvPr/>
            </p:nvSpPr>
            <p:spPr bwMode="auto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rgbClr val="0088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8" name="Freeform 30"/>
              <p:cNvSpPr>
                <a:spLocks noChangeArrowheads="1"/>
              </p:cNvSpPr>
              <p:nvPr/>
            </p:nvSpPr>
            <p:spPr bwMode="auto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77C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9" name="Freeform 31"/>
              <p:cNvSpPr>
                <a:spLocks noChangeArrowheads="1"/>
              </p:cNvSpPr>
              <p:nvPr/>
            </p:nvSpPr>
            <p:spPr bwMode="auto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77C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0" name="Freeform 32"/>
              <p:cNvSpPr>
                <a:spLocks noChangeArrowheads="1"/>
              </p:cNvSpPr>
              <p:nvPr/>
            </p:nvSpPr>
            <p:spPr bwMode="auto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77C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1" name="Freeform 33"/>
              <p:cNvSpPr>
                <a:spLocks noChangeArrowheads="1"/>
              </p:cNvSpPr>
              <p:nvPr/>
            </p:nvSpPr>
            <p:spPr bwMode="auto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rgbClr val="0088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82" name="Group 34"/>
            <p:cNvGrpSpPr>
              <a:grpSpLocks/>
            </p:cNvGrpSpPr>
            <p:nvPr/>
          </p:nvGrpSpPr>
          <p:grpSpPr bwMode="auto">
            <a:xfrm>
              <a:off x="4128" y="3360"/>
              <a:ext cx="1350" cy="820"/>
              <a:chOff x="4128" y="3360"/>
              <a:chExt cx="1350" cy="820"/>
            </a:xfrm>
          </p:grpSpPr>
          <p:sp>
            <p:nvSpPr>
              <p:cNvPr id="2083" name="Freeform 35"/>
              <p:cNvSpPr>
                <a:spLocks noChangeArrowheads="1"/>
              </p:cNvSpPr>
              <p:nvPr/>
            </p:nvSpPr>
            <p:spPr bwMode="auto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4" name="Freeform 36"/>
              <p:cNvSpPr>
                <a:spLocks noChangeArrowheads="1"/>
              </p:cNvSpPr>
              <p:nvPr/>
            </p:nvSpPr>
            <p:spPr bwMode="auto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5" name="Freeform 37"/>
              <p:cNvSpPr>
                <a:spLocks noChangeArrowheads="1"/>
              </p:cNvSpPr>
              <p:nvPr/>
            </p:nvSpPr>
            <p:spPr bwMode="auto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E8EE4"/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6" name="Freeform 38"/>
              <p:cNvSpPr>
                <a:spLocks noChangeArrowheads="1"/>
              </p:cNvSpPr>
              <p:nvPr/>
            </p:nvSpPr>
            <p:spPr bwMode="auto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7" name="Freeform 39"/>
              <p:cNvSpPr>
                <a:spLocks noChangeArrowheads="1"/>
              </p:cNvSpPr>
              <p:nvPr/>
            </p:nvSpPr>
            <p:spPr bwMode="auto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8" name="Freeform 40"/>
              <p:cNvSpPr>
                <a:spLocks noChangeArrowheads="1"/>
              </p:cNvSpPr>
              <p:nvPr/>
            </p:nvSpPr>
            <p:spPr bwMode="auto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9" name="Freeform 41"/>
              <p:cNvSpPr>
                <a:spLocks noChangeArrowheads="1"/>
              </p:cNvSpPr>
              <p:nvPr/>
            </p:nvSpPr>
            <p:spPr bwMode="auto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0" name="Freeform 42"/>
              <p:cNvSpPr>
                <a:spLocks noChangeArrowheads="1"/>
              </p:cNvSpPr>
              <p:nvPr/>
            </p:nvSpPr>
            <p:spPr bwMode="auto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rgbClr val="0088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1" name="Freeform 43"/>
              <p:cNvSpPr>
                <a:spLocks noChangeArrowheads="1"/>
              </p:cNvSpPr>
              <p:nvPr/>
            </p:nvSpPr>
            <p:spPr bwMode="auto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78BE3"/>
                  </a:gs>
                </a:gsLst>
                <a:lin ang="108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2" name="Freeform 44"/>
              <p:cNvSpPr>
                <a:spLocks noChangeArrowheads="1"/>
              </p:cNvSpPr>
              <p:nvPr/>
            </p:nvSpPr>
            <p:spPr bwMode="auto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3" name="Freeform 45"/>
              <p:cNvSpPr>
                <a:spLocks noChangeArrowheads="1"/>
              </p:cNvSpPr>
              <p:nvPr/>
            </p:nvSpPr>
            <p:spPr bwMode="auto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4" name="Oval 46"/>
              <p:cNvSpPr>
                <a:spLocks noChangeArrowheads="1"/>
              </p:cNvSpPr>
              <p:nvPr/>
            </p:nvSpPr>
            <p:spPr bwMode="auto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108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5" name="Oval 47"/>
              <p:cNvSpPr>
                <a:spLocks noChangeArrowheads="1"/>
              </p:cNvSpPr>
              <p:nvPr/>
            </p:nvSpPr>
            <p:spPr bwMode="auto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6" name="Oval 48"/>
              <p:cNvSpPr>
                <a:spLocks noChangeArrowheads="1"/>
              </p:cNvSpPr>
              <p:nvPr/>
            </p:nvSpPr>
            <p:spPr bwMode="auto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7" name="Oval 49"/>
              <p:cNvSpPr>
                <a:spLocks noChangeArrowheads="1"/>
              </p:cNvSpPr>
              <p:nvPr/>
            </p:nvSpPr>
            <p:spPr bwMode="auto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8" name="Oval 50"/>
              <p:cNvSpPr>
                <a:spLocks noChangeArrowheads="1"/>
              </p:cNvSpPr>
              <p:nvPr/>
            </p:nvSpPr>
            <p:spPr bwMode="auto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9" name="Oval 51"/>
              <p:cNvSpPr>
                <a:spLocks noChangeArrowheads="1"/>
              </p:cNvSpPr>
              <p:nvPr/>
            </p:nvSpPr>
            <p:spPr bwMode="auto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rgbClr val="0083DB"/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100" name="Group 52"/>
            <p:cNvGrpSpPr>
              <a:grpSpLocks/>
            </p:cNvGrpSpPr>
            <p:nvPr/>
          </p:nvGrpSpPr>
          <p:grpSpPr bwMode="auto">
            <a:xfrm>
              <a:off x="5280" y="3024"/>
              <a:ext cx="424" cy="257"/>
              <a:chOff x="5280" y="3024"/>
              <a:chExt cx="424" cy="257"/>
            </a:xfrm>
          </p:grpSpPr>
          <p:sp>
            <p:nvSpPr>
              <p:cNvPr id="2101" name="Freeform 53"/>
              <p:cNvSpPr>
                <a:spLocks noChangeArrowheads="1"/>
              </p:cNvSpPr>
              <p:nvPr/>
            </p:nvSpPr>
            <p:spPr bwMode="auto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2" name="Freeform 54"/>
              <p:cNvSpPr>
                <a:spLocks noChangeArrowheads="1"/>
              </p:cNvSpPr>
              <p:nvPr/>
            </p:nvSpPr>
            <p:spPr bwMode="auto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3" name="Freeform 55"/>
              <p:cNvSpPr>
                <a:spLocks noChangeArrowheads="1"/>
              </p:cNvSpPr>
              <p:nvPr/>
            </p:nvSpPr>
            <p:spPr bwMode="auto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4" name="Freeform 56"/>
              <p:cNvSpPr>
                <a:spLocks noChangeArrowheads="1"/>
              </p:cNvSpPr>
              <p:nvPr/>
            </p:nvSpPr>
            <p:spPr bwMode="auto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5" name="Freeform 57"/>
              <p:cNvSpPr>
                <a:spLocks noChangeArrowheads="1"/>
              </p:cNvSpPr>
              <p:nvPr/>
            </p:nvSpPr>
            <p:spPr bwMode="auto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6" name="Freeform 58"/>
              <p:cNvSpPr>
                <a:spLocks noChangeArrowheads="1"/>
              </p:cNvSpPr>
              <p:nvPr/>
            </p:nvSpPr>
            <p:spPr bwMode="auto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7" name="Freeform 59"/>
              <p:cNvSpPr>
                <a:spLocks noChangeArrowheads="1"/>
              </p:cNvSpPr>
              <p:nvPr/>
            </p:nvSpPr>
            <p:spPr bwMode="auto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2108" name="Group 60"/>
              <p:cNvGrpSpPr>
                <a:grpSpLocks/>
              </p:cNvGrpSpPr>
              <p:nvPr/>
            </p:nvGrpSpPr>
            <p:grpSpPr bwMode="auto">
              <a:xfrm>
                <a:off x="5381" y="3085"/>
                <a:ext cx="226" cy="131"/>
                <a:chOff x="5381" y="3085"/>
                <a:chExt cx="226" cy="131"/>
              </a:xfrm>
            </p:grpSpPr>
            <p:sp>
              <p:nvSpPr>
                <p:cNvPr id="2109" name="Oval 61"/>
                <p:cNvSpPr>
                  <a:spLocks noChangeArrowheads="1"/>
                </p:cNvSpPr>
                <p:nvPr/>
              </p:nvSpPr>
              <p:spPr bwMode="auto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10" name="Oval 62"/>
                <p:cNvSpPr>
                  <a:spLocks noChangeArrowheads="1"/>
                </p:cNvSpPr>
                <p:nvPr/>
              </p:nvSpPr>
              <p:spPr bwMode="auto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11" name="Oval 63"/>
                <p:cNvSpPr>
                  <a:spLocks noChangeArrowheads="1"/>
                </p:cNvSpPr>
                <p:nvPr/>
              </p:nvSpPr>
              <p:spPr bwMode="auto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12" name="Oval 64"/>
                <p:cNvSpPr>
                  <a:spLocks noChangeArrowheads="1"/>
                </p:cNvSpPr>
                <p:nvPr/>
              </p:nvSpPr>
              <p:spPr bwMode="auto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2113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92275"/>
            <a:ext cx="7770813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114" name="Rectangle 6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2115" name="Rectangle 6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2116" name="Rectangle 6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defRPr>
            </a:lvl1pPr>
          </a:lstStyle>
          <a:p>
            <a:fld id="{D7057377-7B6A-409F-ABDD-D820EA79B4C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117" name="Rectangle 6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>
            <p:ph type="title"/>
          </p:nvPr>
        </p:nvSpPr>
        <p:spPr>
          <a:xfrm>
            <a:off x="457200" y="128588"/>
            <a:ext cx="8229600" cy="1438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Ctr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/>
              <a:t>Учусь говорить «Нет»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60475"/>
            <a:ext cx="80994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49275"/>
            <a:ext cx="8229600" cy="5576888"/>
          </a:xfrm>
          <a:ln/>
        </p:spPr>
        <p:txBody>
          <a:bodyPr/>
          <a:lstStyle/>
          <a:p>
            <a:pPr marL="341313" indent="-341313" algn="ctr">
              <a:spcBef>
                <a:spcPts val="1200"/>
              </a:spcBef>
              <a:buClr>
                <a:srgbClr val="99FF99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4800"/>
          </a:p>
          <a:p>
            <a:pPr marL="341313" indent="-341313" algn="ctr">
              <a:spcBef>
                <a:spcPts val="1200"/>
              </a:spcBef>
              <a:buClr>
                <a:srgbClr val="99FF99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4800"/>
          </a:p>
          <a:p>
            <a:pPr marL="341313" indent="-341313" algn="ctr">
              <a:spcBef>
                <a:spcPts val="12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4800"/>
              <a:t>Сегодня на классном часе я узнал о…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79851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u="sng"/>
              <a:t>Запомните: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196975"/>
            <a:ext cx="8229600" cy="4751388"/>
          </a:xfrm>
          <a:ln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400" b="1"/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b="1"/>
              <a:t>Не бойся выглядеть недостаточно умным! 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b="1"/>
              <a:t>Не бойся выглядеть  недостаточно смелым! 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b="1"/>
              <a:t>Не бойся выглядеть недостаточно взрослым! 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b="1"/>
              <a:t>Не бойся выглядеть недостаточно самостоятельным! 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b="1"/>
              <a:t>Бойся стать жертвой людей, которые пытаются тебя превратить в марионетку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800" decel="100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800" decel="100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800" decel="100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0.4"/>
                                          </p:val>
                                        </p:tav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800" decel="100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0.4"/>
                                          </p:val>
                                        </p:tav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800" decel="1000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3" dur="800" decel="100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800" decel="100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0.4"/>
                                          </p:val>
                                        </p:tav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800" decel="100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0.4"/>
                                          </p:val>
                                        </p:tav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800" decel="1000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3" dur="800" decel="1000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800" decel="1000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0.4"/>
                                          </p:val>
                                        </p:tav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800" decel="1000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0.4"/>
                                          </p:val>
                                        </p:tav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800" decel="1000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3" dur="800" decel="1000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800" decel="1000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0.4"/>
                                          </p:val>
                                        </p:tav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800" decel="1000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0.4"/>
                                          </p:val>
                                        </p:tav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2" dur="800" decel="1000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3" dur="800" decel="1000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800" decel="1000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0.4"/>
                                          </p:val>
                                        </p:tav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800" decel="1000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0.4"/>
                                          </p:val>
                                        </p:tav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subTitle"/>
          </p:nvPr>
        </p:nvSpPr>
        <p:spPr>
          <a:xfrm>
            <a:off x="611188" y="549275"/>
            <a:ext cx="8064500" cy="5832475"/>
          </a:xfrm>
          <a:ln/>
        </p:spPr>
        <p:txBody>
          <a:bodyPr anchor="t" anchorCtr="0"/>
          <a:lstStyle/>
          <a:p>
            <a:pPr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>
                <a:solidFill>
                  <a:srgbClr val="FFFFFF"/>
                </a:solidFill>
              </a:rPr>
              <a:t>Одноклассники предлагают своему товарищу уйти с последнего урока.</a:t>
            </a:r>
          </a:p>
          <a:p>
            <a:pPr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3600">
              <a:solidFill>
                <a:srgbClr val="FFFFFF"/>
              </a:solidFill>
            </a:endParaRPr>
          </a:p>
          <a:p>
            <a:pPr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3600">
              <a:solidFill>
                <a:srgbClr val="FFFFFF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1800225"/>
            <a:ext cx="7159625" cy="447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07950"/>
            <a:ext cx="8229600" cy="131286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u="sng"/>
              <a:t>Приемы отказа:</a:t>
            </a:r>
            <a:br>
              <a:rPr lang="ru-RU" sz="4000" b="1" u="sng"/>
            </a:br>
            <a:endParaRPr lang="ru-RU" sz="4000" b="1" u="sng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836613"/>
            <a:ext cx="8229600" cy="5400675"/>
          </a:xfrm>
          <a:ln/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b="1"/>
              <a:t>Привести веские контраргументы.(назови причину, почему не можешь этого сделать)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400" b="1"/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b="1"/>
              <a:t>Быть уверенным в себе.( с разной интонацией отказаться, сказать  «Спасибо, нет!»)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400" b="1"/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b="1"/>
              <a:t>Уйти из ситуации. ( мне сейчас не хочется об этом говорить, я занят)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400" b="1"/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b="1"/>
              <a:t>Сменить тему: придумать что-нибудь, что тоже интересно (пойти в спортзал, на танцы и т.д.)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400" b="1"/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b="1"/>
              <a:t>Стоять на своем, отвечать «НЕТ», не смотря ни на что.</a:t>
            </a:r>
            <a:r>
              <a:rPr lang="ru-RU" sz="2000" b="1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10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3" dur="10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0" dur="1000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1" dur="1000" fill="hold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04813"/>
            <a:ext cx="8229600" cy="5721350"/>
          </a:xfrm>
          <a:ln/>
        </p:spPr>
        <p:txBody>
          <a:bodyPr/>
          <a:lstStyle/>
          <a:p>
            <a:pPr marL="341313" indent="-341313" algn="ctr">
              <a:buClr>
                <a:srgbClr val="99FF99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u="sng"/>
          </a:p>
          <a:p>
            <a:pPr marL="341313" indent="-341313" algn="ctr">
              <a:buClr>
                <a:srgbClr val="99FF99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u="sng"/>
          </a:p>
          <a:p>
            <a:pPr marL="341313" indent="-341313">
              <a:spcBef>
                <a:spcPts val="9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600"/>
              <a:t>Группа одноклассников  замечает, что у впереди идущего их мальчика, выпал из кармана сотовый телефон. Несколько человек из этой компании  решили присвоить его  себе.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28,-120,0)"/>
                                          </p:val>
                                        </p:tav>
                                        <p:tav>
                                          <p:val>
                                            <p:strVal val="rgb(-103,-1,-103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28,-120,0)"/>
                                          </p:val>
                                        </p:tav>
                                        <p:tav>
                                          <p:val>
                                            <p:strVal val="rgb(-103,-1,-103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8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04813"/>
            <a:ext cx="8229600" cy="5721350"/>
          </a:xfrm>
          <a:ln/>
        </p:spPr>
        <p:txBody>
          <a:bodyPr/>
          <a:lstStyle/>
          <a:p>
            <a:pPr marL="341313" indent="-341313" algn="ctr">
              <a:spcBef>
                <a:spcPts val="900"/>
              </a:spcBef>
              <a:buClr>
                <a:srgbClr val="99FF99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3600"/>
          </a:p>
          <a:p>
            <a:pPr marL="341313" indent="-341313" algn="ctr">
              <a:spcBef>
                <a:spcPts val="9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3600"/>
          </a:p>
          <a:p>
            <a:pPr marL="341313" indent="-341313" algn="ctr">
              <a:spcBef>
                <a:spcPts val="9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600"/>
              <a:t>Ты на вечеринке у друзей, и все, с кем ты пришел, курят.</a:t>
            </a:r>
          </a:p>
          <a:p>
            <a:pPr marL="341313" indent="-341313" algn="ctr">
              <a:spcBef>
                <a:spcPts val="9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600"/>
              <a:t>Друзья настаивают, чтобы ты покурил с ними.</a:t>
            </a:r>
          </a:p>
          <a:p>
            <a:pPr marL="341313" indent="-341313" algn="ctr">
              <a:spcBef>
                <a:spcPts val="9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600"/>
              <a:t>Твои действия?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 fill="hold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28,-120,0)"/>
                                          </p:val>
                                        </p:tav>
                                        <p:tav>
                                          <p:val>
                                            <p:strVal val="rgb(-103,-1,-103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 fill="hold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28,-120,0)"/>
                                          </p:val>
                                        </p:tav>
                                        <p:tav>
                                          <p:val>
                                            <p:strVal val="rgb(-103,-1,-103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80" fill="hold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840"/>
                            </p:stCondLst>
                            <p:childTnLst>
                              <p:par>
                                <p:cTn id="11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3" dur="80" fill="hold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28,-120,0)"/>
                                          </p:val>
                                        </p:tav>
                                        <p:tav>
                                          <p:val>
                                            <p:strVal val="rgb(-103,-1,-103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4" dur="80" fill="hold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28,-120,0)"/>
                                          </p:val>
                                        </p:tav>
                                        <p:tav>
                                          <p:val>
                                            <p:strVal val="rgb(-103,-1,-103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5" dur="80" fill="hold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360"/>
                            </p:stCondLst>
                            <p:childTnLst>
                              <p:par>
                                <p:cTn id="17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" dur="80" fill="hold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28,-120,0)"/>
                                          </p:val>
                                        </p:tav>
                                        <p:tav>
                                          <p:val>
                                            <p:strVal val="rgb(-103,-1,-103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0" dur="80" fill="hold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28,-120,0)"/>
                                          </p:val>
                                        </p:tav>
                                        <p:tav>
                                          <p:val>
                                            <p:strVal val="rgb(-103,-1,-103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21" dur="80" fill="hold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76250"/>
            <a:ext cx="8229600" cy="5649913"/>
          </a:xfrm>
          <a:ln/>
        </p:spPr>
        <p:txBody>
          <a:bodyPr/>
          <a:lstStyle/>
          <a:p>
            <a:pPr algn="ctr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/>
          </a:p>
          <a:p>
            <a:pPr algn="ctr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/>
          </a:p>
          <a:p>
            <a:pPr algn="ctr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/>
          </a:p>
          <a:p>
            <a:pPr algn="ctr">
              <a:spcBef>
                <a:spcPts val="9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600"/>
              <a:t>После дискотеки твои друзья предлагают пойти выпить пиво. Ты этого не хочешь. </a:t>
            </a:r>
          </a:p>
          <a:p>
            <a:pPr algn="ctr">
              <a:spcBef>
                <a:spcPts val="9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600"/>
              <a:t>Твои действия?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 fill="hold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28,-120,0)"/>
                                          </p:val>
                                        </p:tav>
                                        <p:tav>
                                          <p:val>
                                            <p:strVal val="rgb(-103,-1,-103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 fill="hold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28,-120,0)"/>
                                          </p:val>
                                        </p:tav>
                                        <p:tav>
                                          <p:val>
                                            <p:strVal val="rgb(-103,-1,-103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80" fill="hold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680"/>
                            </p:stCondLst>
                            <p:childTnLst>
                              <p:par>
                                <p:cTn id="11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3" dur="80" fill="hold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28,-120,0)"/>
                                          </p:val>
                                        </p:tav>
                                        <p:tav>
                                          <p:val>
                                            <p:strVal val="rgb(-103,-1,-103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4" dur="80" fill="hold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28,-120,0)"/>
                                          </p:val>
                                        </p:tav>
                                        <p:tav>
                                          <p:val>
                                            <p:strVal val="rgb(-103,-1,-103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5" dur="80" fill="hold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76250"/>
            <a:ext cx="8229600" cy="5649913"/>
          </a:xfrm>
          <a:ln/>
        </p:spPr>
        <p:txBody>
          <a:bodyPr/>
          <a:lstStyle/>
          <a:p>
            <a:pPr algn="ctr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/>
          </a:p>
          <a:p>
            <a:pPr algn="ctr">
              <a:spcBef>
                <a:spcPts val="9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3600"/>
          </a:p>
          <a:p>
            <a:pPr algn="ctr">
              <a:spcBef>
                <a:spcPts val="9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3600"/>
          </a:p>
          <a:p>
            <a:pPr algn="ctr">
              <a:spcBef>
                <a:spcPts val="9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600"/>
              <a:t>Твой друг просит у тебя плеер или фотоаппарат. Ты не хочешь ему давать, так как боишься, что он его сломает. Как отказать?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 fill="hold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28,-120,0)"/>
                                          </p:val>
                                        </p:tav>
                                        <p:tav>
                                          <p:val>
                                            <p:strVal val="rgb(-103,-1,-103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 fill="hold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28,-120,0)"/>
                                          </p:val>
                                        </p:tav>
                                        <p:tav>
                                          <p:val>
                                            <p:strVal val="rgb(-103,-1,-103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80" fill="hold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76250"/>
            <a:ext cx="8229600" cy="5649913"/>
          </a:xfrm>
          <a:ln/>
        </p:spPr>
        <p:txBody>
          <a:bodyPr/>
          <a:lstStyle/>
          <a:p>
            <a:pPr algn="ctr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/>
          </a:p>
          <a:p>
            <a:pPr algn="ctr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/>
          </a:p>
          <a:p>
            <a:pPr algn="ctr">
              <a:spcBef>
                <a:spcPts val="9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600"/>
              <a:t>Друг просит, чтобы ты одолжил  ему денег на билет в кино, но ты знаешь, что он их тебе может не вернуть.</a:t>
            </a:r>
          </a:p>
          <a:p>
            <a:pPr algn="ctr">
              <a:spcBef>
                <a:spcPts val="9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600"/>
              <a:t>Как поступить?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 fill="hold"/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28,-120,0)"/>
                                          </p:val>
                                        </p:tav>
                                        <p:tav>
                                          <p:val>
                                            <p:strVal val="rgb(-103,-1,-103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 fill="hold"/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28,-120,0)"/>
                                          </p:val>
                                        </p:tav>
                                        <p:tav>
                                          <p:val>
                                            <p:strVal val="rgb(-103,-1,-103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80" fill="hold"/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360"/>
                            </p:stCondLst>
                            <p:childTnLst>
                              <p:par>
                                <p:cTn id="11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3" dur="80" fill="hold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28,-120,0)"/>
                                          </p:val>
                                        </p:tav>
                                        <p:tav>
                                          <p:val>
                                            <p:strVal val="rgb(-103,-1,-103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4" dur="80" fill="hold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28,-120,0)"/>
                                          </p:val>
                                        </p:tav>
                                        <p:tav>
                                          <p:val>
                                            <p:strVal val="rgb(-103,-1,-103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5" dur="80" fill="hold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267</Words>
  <Application>Microsoft Office PowerPoint</Application>
  <PresentationFormat>Экран (4:3)</PresentationFormat>
  <Paragraphs>43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Wingdings</vt:lpstr>
      <vt:lpstr>Оформление по умолчанию</vt:lpstr>
      <vt:lpstr>Оформление по умолчанию</vt:lpstr>
      <vt:lpstr>Учусь говорить «Нет»</vt:lpstr>
      <vt:lpstr>Презентация PowerPoint</vt:lpstr>
      <vt:lpstr>Презентация PowerPoint</vt:lpstr>
      <vt:lpstr>Приемы отказа: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Запомните: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ыаывпа</dc:creator>
  <cp:lastModifiedBy>Секретарь</cp:lastModifiedBy>
  <cp:revision>9</cp:revision>
  <cp:lastPrinted>1601-01-01T00:00:00Z</cp:lastPrinted>
  <dcterms:created xsi:type="dcterms:W3CDTF">2010-01-17T15:44:28Z</dcterms:created>
  <dcterms:modified xsi:type="dcterms:W3CDTF">2019-06-19T07:31:43Z</dcterms:modified>
</cp:coreProperties>
</file>